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47" r:id="rId53"/>
    <p:sldId id="336" r:id="rId54"/>
    <p:sldId id="368" r:id="rId55"/>
    <p:sldId id="372" r:id="rId56"/>
    <p:sldId id="369" r:id="rId57"/>
    <p:sldId id="370" r:id="rId58"/>
    <p:sldId id="371" r:id="rId59"/>
    <p:sldId id="375" r:id="rId60"/>
    <p:sldId id="373" r:id="rId61"/>
    <p:sldId id="374" r:id="rId62"/>
    <p:sldId id="376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FBFBF"/>
    <a:srgbClr val="FFD966"/>
    <a:srgbClr val="D9D9D9"/>
    <a:srgbClr val="A6A6A6"/>
    <a:srgbClr val="404040"/>
    <a:srgbClr val="E6E6E6"/>
    <a:srgbClr val="BDD7EE"/>
    <a:srgbClr val="7B7B7B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31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138" y="27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25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9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14B70C-129D-4004-A18B-7EF0F90AED00}"/>
              </a:ext>
            </a:extLst>
          </p:cNvPr>
          <p:cNvGrpSpPr/>
          <p:nvPr/>
        </p:nvGrpSpPr>
        <p:grpSpPr>
          <a:xfrm>
            <a:off x="8079241" y="2199104"/>
            <a:ext cx="3456003" cy="1661988"/>
            <a:chOff x="7343362" y="1578128"/>
            <a:chExt cx="3456003" cy="166198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EB64D2B-45EB-4B6B-A4BF-675C79DF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3362" y="1578128"/>
              <a:ext cx="3456003" cy="1661988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4DC276D-36DD-4095-A9ED-B1F726E3990B}"/>
                </a:ext>
              </a:extLst>
            </p:cNvPr>
            <p:cNvGrpSpPr/>
            <p:nvPr/>
          </p:nvGrpSpPr>
          <p:grpSpPr>
            <a:xfrm>
              <a:off x="8354076" y="2300897"/>
              <a:ext cx="1453167" cy="363122"/>
              <a:chOff x="8427101" y="2011240"/>
              <a:chExt cx="1453167" cy="36312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154C777-BFFC-48EA-A512-501F750F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858" y="2011240"/>
                <a:ext cx="302786" cy="3027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B0C8B5-B82E-448E-9AEC-A21B07EA01E1}"/>
                  </a:ext>
                </a:extLst>
              </p:cNvPr>
              <p:cNvSpPr txBox="1"/>
              <p:nvPr/>
            </p:nvSpPr>
            <p:spPr>
              <a:xfrm>
                <a:off x="8427101" y="2189696"/>
                <a:ext cx="14531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조각 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× 200 </a:t>
                </a:r>
                <a:r>
                  <a:rPr lang="ko-KR" altLang="en-US" sz="600" dirty="0">
                    <a:solidFill>
                      <a:schemeClr val="bg1"/>
                    </a:solidFill>
                  </a:rPr>
                  <a:t>획득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EBEA88-BF3A-423B-8419-13361ABBE51C}"/>
                </a:ext>
              </a:extLst>
            </p:cNvPr>
            <p:cNvSpPr txBox="1"/>
            <p:nvPr/>
          </p:nvSpPr>
          <p:spPr>
            <a:xfrm>
              <a:off x="7976760" y="3035020"/>
              <a:ext cx="2195100" cy="20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8029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033358"/>
              </p:ext>
            </p:extLst>
          </p:nvPr>
        </p:nvGraphicFramePr>
        <p:xfrm>
          <a:off x="1349223" y="3864283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grpSp>
        <p:nvGrpSpPr>
          <p:cNvPr id="73" name="그룹 72">
            <a:extLst>
              <a:ext uri="{FF2B5EF4-FFF2-40B4-BE49-F238E27FC236}">
                <a16:creationId xmlns:a16="http://schemas.microsoft.com/office/drawing/2014/main" id="{BB173070-786F-4C9A-BF54-D83601F6006B}"/>
              </a:ext>
            </a:extLst>
          </p:cNvPr>
          <p:cNvGrpSpPr/>
          <p:nvPr/>
        </p:nvGrpSpPr>
        <p:grpSpPr>
          <a:xfrm>
            <a:off x="9249555" y="3313288"/>
            <a:ext cx="1919017" cy="455091"/>
            <a:chOff x="7848599" y="4205278"/>
            <a:chExt cx="1919017" cy="455091"/>
          </a:xfrm>
        </p:grpSpPr>
        <p:sp>
          <p:nvSpPr>
            <p:cNvPr id="52" name="순서도: 다른 페이지 연결선 51">
              <a:extLst>
                <a:ext uri="{FF2B5EF4-FFF2-40B4-BE49-F238E27FC236}">
                  <a16:creationId xmlns:a16="http://schemas.microsoft.com/office/drawing/2014/main" id="{A3E4145B-783D-4E2A-BCFE-637E8A572729}"/>
                </a:ext>
              </a:extLst>
            </p:cNvPr>
            <p:cNvSpPr/>
            <p:nvPr/>
          </p:nvSpPr>
          <p:spPr>
            <a:xfrm rot="5400000">
              <a:off x="8460661" y="3593216"/>
              <a:ext cx="455086" cy="1679209"/>
            </a:xfrm>
            <a:prstGeom prst="flowChartOffpageConnector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9354381" y="4247135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5F44141-2EA7-44D7-9618-40025C48A2E2}"/>
                </a:ext>
              </a:extLst>
            </p:cNvPr>
            <p:cNvSpPr txBox="1"/>
            <p:nvPr/>
          </p:nvSpPr>
          <p:spPr>
            <a:xfrm>
              <a:off x="7991343" y="4248154"/>
              <a:ext cx="144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</a:rPr>
                <a:t>울트라 레어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9396233" y="4248154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4B18E6A-4B28-4071-B65E-80A35E6D98A1}"/>
              </a:ext>
            </a:extLst>
          </p:cNvPr>
          <p:cNvGrpSpPr/>
          <p:nvPr/>
        </p:nvGrpSpPr>
        <p:grpSpPr>
          <a:xfrm>
            <a:off x="9249555" y="2750006"/>
            <a:ext cx="1919017" cy="455091"/>
            <a:chOff x="7848599" y="4205278"/>
            <a:chExt cx="1919017" cy="455091"/>
          </a:xfrm>
        </p:grpSpPr>
        <p:sp>
          <p:nvSpPr>
            <p:cNvPr id="75" name="순서도: 다른 페이지 연결선 74">
              <a:extLst>
                <a:ext uri="{FF2B5EF4-FFF2-40B4-BE49-F238E27FC236}">
                  <a16:creationId xmlns:a16="http://schemas.microsoft.com/office/drawing/2014/main" id="{1850D287-C347-461D-9D06-2277D5F4C9E9}"/>
                </a:ext>
              </a:extLst>
            </p:cNvPr>
            <p:cNvSpPr/>
            <p:nvPr/>
          </p:nvSpPr>
          <p:spPr>
            <a:xfrm rot="5400000">
              <a:off x="8460661" y="3593216"/>
              <a:ext cx="455086" cy="1679209"/>
            </a:xfrm>
            <a:prstGeom prst="flowChartOffpageConnector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9354381" y="4247135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3CB609-06E6-48FE-B0E3-560D101771AA}"/>
                </a:ext>
              </a:extLst>
            </p:cNvPr>
            <p:cNvSpPr txBox="1"/>
            <p:nvPr/>
          </p:nvSpPr>
          <p:spPr>
            <a:xfrm>
              <a:off x="7991343" y="4248154"/>
              <a:ext cx="144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</a:rPr>
                <a:t>슈퍼 레어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9396233" y="4248154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E885078-052F-4310-8B0C-DDA9561E03E7}"/>
              </a:ext>
            </a:extLst>
          </p:cNvPr>
          <p:cNvGrpSpPr/>
          <p:nvPr/>
        </p:nvGrpSpPr>
        <p:grpSpPr>
          <a:xfrm>
            <a:off x="9249555" y="2189419"/>
            <a:ext cx="1919017" cy="455091"/>
            <a:chOff x="7848599" y="4205278"/>
            <a:chExt cx="1919017" cy="455091"/>
          </a:xfrm>
        </p:grpSpPr>
        <p:sp>
          <p:nvSpPr>
            <p:cNvPr id="80" name="순서도: 다른 페이지 연결선 79">
              <a:extLst>
                <a:ext uri="{FF2B5EF4-FFF2-40B4-BE49-F238E27FC236}">
                  <a16:creationId xmlns:a16="http://schemas.microsoft.com/office/drawing/2014/main" id="{30E67C21-61E8-4D8A-8556-D012C7B5C61F}"/>
                </a:ext>
              </a:extLst>
            </p:cNvPr>
            <p:cNvSpPr/>
            <p:nvPr/>
          </p:nvSpPr>
          <p:spPr>
            <a:xfrm rot="5400000">
              <a:off x="8460661" y="3593216"/>
              <a:ext cx="455086" cy="1679209"/>
            </a:xfrm>
            <a:prstGeom prst="flowChartOffpageConnector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9354381" y="4247135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70F79F1-D1A2-4B61-B280-45D483E9D5C1}"/>
                </a:ext>
              </a:extLst>
            </p:cNvPr>
            <p:cNvSpPr txBox="1"/>
            <p:nvPr/>
          </p:nvSpPr>
          <p:spPr>
            <a:xfrm>
              <a:off x="7991343" y="4248154"/>
              <a:ext cx="144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</a:rPr>
                <a:t>골드 레어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9396233" y="4248154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1729A5-E863-4C64-A784-FD3DB385F76B}"/>
              </a:ext>
            </a:extLst>
          </p:cNvPr>
          <p:cNvGrpSpPr/>
          <p:nvPr/>
        </p:nvGrpSpPr>
        <p:grpSpPr>
          <a:xfrm>
            <a:off x="9249555" y="1623441"/>
            <a:ext cx="1919017" cy="455091"/>
            <a:chOff x="7848599" y="4205278"/>
            <a:chExt cx="1919017" cy="455091"/>
          </a:xfrm>
        </p:grpSpPr>
        <p:sp>
          <p:nvSpPr>
            <p:cNvPr id="85" name="순서도: 다른 페이지 연결선 84">
              <a:extLst>
                <a:ext uri="{FF2B5EF4-FFF2-40B4-BE49-F238E27FC236}">
                  <a16:creationId xmlns:a16="http://schemas.microsoft.com/office/drawing/2014/main" id="{C57A3F25-B173-4005-BD93-71F0D873D471}"/>
                </a:ext>
              </a:extLst>
            </p:cNvPr>
            <p:cNvSpPr/>
            <p:nvPr/>
          </p:nvSpPr>
          <p:spPr>
            <a:xfrm rot="5400000">
              <a:off x="8460661" y="3593216"/>
              <a:ext cx="455086" cy="1679209"/>
            </a:xfrm>
            <a:prstGeom prst="flowChartOffpageConnector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9354381" y="4247135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862203-EAC2-499E-98ED-760FCD501265}"/>
                </a:ext>
              </a:extLst>
            </p:cNvPr>
            <p:cNvSpPr txBox="1"/>
            <p:nvPr/>
          </p:nvSpPr>
          <p:spPr>
            <a:xfrm>
              <a:off x="7991343" y="4248154"/>
              <a:ext cx="144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</a:rPr>
                <a:t>실버 레어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9396233" y="4248154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9E51594-5AB1-4E4A-9A25-9A08AAA03A61}"/>
              </a:ext>
            </a:extLst>
          </p:cNvPr>
          <p:cNvGrpSpPr/>
          <p:nvPr/>
        </p:nvGrpSpPr>
        <p:grpSpPr>
          <a:xfrm>
            <a:off x="9249555" y="1058819"/>
            <a:ext cx="1919017" cy="455091"/>
            <a:chOff x="7848599" y="4205278"/>
            <a:chExt cx="1919017" cy="455091"/>
          </a:xfrm>
        </p:grpSpPr>
        <p:sp>
          <p:nvSpPr>
            <p:cNvPr id="90" name="순서도: 다른 페이지 연결선 89">
              <a:extLst>
                <a:ext uri="{FF2B5EF4-FFF2-40B4-BE49-F238E27FC236}">
                  <a16:creationId xmlns:a16="http://schemas.microsoft.com/office/drawing/2014/main" id="{E9860467-6342-4924-BBA6-5A188764B55F}"/>
                </a:ext>
              </a:extLst>
            </p:cNvPr>
            <p:cNvSpPr/>
            <p:nvPr/>
          </p:nvSpPr>
          <p:spPr>
            <a:xfrm rot="5400000">
              <a:off x="8460661" y="3593216"/>
              <a:ext cx="455086" cy="1679209"/>
            </a:xfrm>
            <a:prstGeom prst="flowChartOffpageConnector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9354381" y="4247135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BE0EC22-B636-4BBD-9C55-501B3937CFDE}"/>
                </a:ext>
              </a:extLst>
            </p:cNvPr>
            <p:cNvSpPr txBox="1"/>
            <p:nvPr/>
          </p:nvSpPr>
          <p:spPr>
            <a:xfrm>
              <a:off x="7991343" y="4248154"/>
              <a:ext cx="144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</a:rPr>
                <a:t>노멀 레어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9396233" y="4248154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20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2220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2220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2236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2236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13" y="22362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418" y="2220897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04" y="2220897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16" y="2220897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708229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3708229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3708228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3727766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3727766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3727766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3708228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3708228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3708228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3727766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3727766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3727766"/>
            <a:ext cx="1039802" cy="15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7669</TotalTime>
  <Pages>7</Pages>
  <Words>3310</Words>
  <Characters>0</Characters>
  <Application>Microsoft Office PowerPoint</Application>
  <DocSecurity>0</DocSecurity>
  <PresentationFormat>와이드스크린</PresentationFormat>
  <Lines>0</Lines>
  <Paragraphs>974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3898</cp:revision>
  <dcterms:modified xsi:type="dcterms:W3CDTF">2024-11-29T10:50:42Z</dcterms:modified>
  <cp:version>9.103.97.45139</cp:version>
</cp:coreProperties>
</file>